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74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63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31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39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98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46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34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22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8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25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05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6DF6-EF73-4EBB-A599-A3517469583B}" type="datetimeFigureOut">
              <a:rPr lang="tr-TR" smtClean="0"/>
              <a:t>22.01.2025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942B-0BA2-4D1A-B67C-30D998A2D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8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4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8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5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5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Ekran Gösterisi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Yusuf</dc:creator>
  <cp:lastModifiedBy>Yusuf</cp:lastModifiedBy>
  <cp:revision>1</cp:revision>
  <dcterms:created xsi:type="dcterms:W3CDTF">2025-01-22T13:02:33Z</dcterms:created>
  <dcterms:modified xsi:type="dcterms:W3CDTF">2025-01-22T13:06:27Z</dcterms:modified>
</cp:coreProperties>
</file>