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53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8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71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35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21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97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9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6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57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58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60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27A7-0057-4A73-8819-4B64C2F92EFE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E337D-C7AC-4CDD-894F-D33EDE964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55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7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8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Yusuf</dc:creator>
  <cp:lastModifiedBy>Yusuf</cp:lastModifiedBy>
  <cp:revision>2</cp:revision>
  <dcterms:created xsi:type="dcterms:W3CDTF">2025-01-22T12:50:48Z</dcterms:created>
  <dcterms:modified xsi:type="dcterms:W3CDTF">2025-01-22T13:02:24Z</dcterms:modified>
</cp:coreProperties>
</file>